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2A8E8-1105-4DBA-9C49-F6AA13319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8EFA523-12AE-4983-9968-BF32A864E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CF3300-AB19-448B-96E1-DEB6D5D54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DBC457-3D02-45C6-A9C7-7585522E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324F7C-BDC9-4BF0-A57D-728BBC18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0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3B574-44DD-4AD5-B946-A3E59D408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A79931D-9361-46CD-9351-278C6A61F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392FC2-8AF7-4EEA-A747-5F95D37CF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5AE9C0-A26D-469B-954C-B3E0100C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B9AD97-C3B1-4498-BF00-6DF470D58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42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EFDD710-2B31-4A1E-84DE-8D26F875F8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7E714D-A5D7-4036-9ECE-C242953A6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ABDD8B-AEAE-46E3-97CA-C770961E6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EBA64C-3A0F-43E8-B470-B7E91050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F4E73A9-438D-4281-8FE6-DDB71CC5A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1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D0B3C6-B3FC-41B8-B0BE-A0BFDAC5D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0C4306-DDAE-4981-80EA-410666A6F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0DCE49-85F1-4C4B-8C33-3407FDA4A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094463-8499-4E34-B1E4-D4284779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81B823-A2C0-4C25-A1A1-2B2BD6AE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75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96630-DE9A-413A-950D-8633673BF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FF5917D-4496-4992-9BBB-0B8892EB8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35B373-30AB-4A36-A57A-CAB9ED949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9686F1-17AA-407D-9054-F58AD7FB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1DF99F-D897-4C50-A9D0-7832C556C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03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CE676C-38A4-4AF1-B410-35CED5A02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C08CD7-EE63-420D-BF79-BFD4E84EF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A8819A7-9926-4DFA-8A27-E7C91F872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2B8248-E268-457C-895D-E035106F0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13C5A07-ED4C-4A09-9978-A318A7F1D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CB5378-8609-42A8-836A-89A5EB95F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891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97E5BB-B6DC-4EC6-ABF4-FA32CC4BA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5B4477-3D8C-4EE3-A15E-A25D8E77C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AC5138-A34C-4989-844B-54ADBDEC4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2D2C637-D6E1-4821-8467-A999BFDDD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EF16C0A-DDD7-4F95-858F-34E1FF033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348234C-F720-42CA-8902-7DE2C902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74C9E4-5DB9-4DB8-995F-D1A24B0B8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6E139A1-5E7C-4494-8497-FC491A35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8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5DAFE2-D464-4A66-94BC-0F88B217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43CC533-F8BF-4A2D-BF00-07B8E4B23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495CEB3-60A9-4C3C-AABB-BAF20D629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ED2BF32-2812-4027-974E-1166FE9A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34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2B0E2CA-F6D3-479F-9824-F285B71F0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7F2288A-2D54-4DEA-8918-A4E2ADD72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D64FB6-AADC-42C1-A335-7246D80C8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3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45B80A-45CF-4C5F-BE7A-14EE16C3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2BD288-ACC4-448A-917E-0A8B73C12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713890-13E7-44F3-A2DB-F252E663C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7E24B8-E914-435A-BC37-CE4403A8C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F6BFA4-B453-4D53-A2A0-D26D064D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53998B-4BA2-464A-89E1-96F705FAB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187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060A2-C81E-4878-A545-931ABF16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9052619-E735-4F8E-A0B5-BCDCC05DFD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63B1A2-FE27-4180-80E0-29D78788E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77247B-43CF-4297-936D-26CAFF369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DF3CD7-6151-4CB3-9BD2-450D24B06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C9FB66A-191C-4D9A-ACBA-10421FD9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25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AFE38-00CA-4DC9-9EEA-F03B9355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8D5F8CA-EB46-48E6-AC95-30CE62409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9144EB-CC70-4497-9A57-8A12C1D4B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0FE1B-17EB-42F9-8565-8F5D17F7C6F6}" type="datetimeFigureOut">
              <a:rPr lang="ru-RU" smtClean="0"/>
              <a:t>27.05.2025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CA21F1-A5B3-4D25-A686-621E78FA0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A4F032-EF72-4EA4-B15A-9679D6E30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96044-145D-4C80-8DF5-49F95A8D68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75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0E4D335-DB3B-42FF-BC79-E8BCDDB8D6F0}"/>
              </a:ext>
            </a:extLst>
          </p:cNvPr>
          <p:cNvSpPr/>
          <p:nvPr/>
        </p:nvSpPr>
        <p:spPr>
          <a:xfrm>
            <a:off x="0" y="-1"/>
            <a:ext cx="12192000" cy="685799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2EDDE0A-0897-4998-9D8C-B11EDAB8C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5134" y="-3422374"/>
            <a:ext cx="9021732" cy="1275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5468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Семён Должиков</dc:creator>
  <cp:lastModifiedBy>Семён Должиков</cp:lastModifiedBy>
  <cp:revision>1</cp:revision>
  <dcterms:created xsi:type="dcterms:W3CDTF">2025-05-27T09:57:51Z</dcterms:created>
  <dcterms:modified xsi:type="dcterms:W3CDTF">2025-05-27T09:58:03Z</dcterms:modified>
</cp:coreProperties>
</file>